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EA7E92-558B-443C-92C2-EC680014A699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3" name="Picture 9" descr="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00200" y="5257800"/>
            <a:ext cx="5943600" cy="1470025"/>
          </a:xfrm>
        </p:spPr>
        <p:txBody>
          <a:bodyPr>
            <a:normAutofit fontScale="90000"/>
          </a:bodyPr>
          <a:lstStyle/>
          <a:p>
            <a:r>
              <a:rPr lang="en-US" sz="10000" dirty="0">
                <a:solidFill>
                  <a:schemeClr val="bg1"/>
                </a:solidFill>
                <a:latin typeface="Papyrus" pitchFamily="66" charset="0"/>
              </a:rPr>
              <a:t>Metal</a:t>
            </a:r>
          </a:p>
        </p:txBody>
      </p:sp>
      <p:pic>
        <p:nvPicPr>
          <p:cNvPr id="27652" name="Picture 4" descr="Pantera - Vulgar Display of Pow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"/>
            <a:ext cx="503919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9144000" cy="5334000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February 13,1970 –Black Sabbath releases their debut album, marking the beginning of metal.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Other early metal bands include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Judas </a:t>
            </a:r>
            <a:r>
              <a:rPr lang="en-US" sz="2000" dirty="0" smtClean="0">
                <a:latin typeface="Stencil" pitchFamily="82" charset="0"/>
              </a:rPr>
              <a:t>Priest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Stencil" pitchFamily="82" charset="0"/>
              </a:rPr>
              <a:t>KISS  </a:t>
            </a:r>
            <a:endParaRPr lang="en-US" sz="2000" dirty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AC/DC  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New Wave of British Heavy metal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Iron </a:t>
            </a:r>
            <a:r>
              <a:rPr lang="en-US" sz="2000" dirty="0" smtClean="0">
                <a:latin typeface="Stencil" pitchFamily="82" charset="0"/>
              </a:rPr>
              <a:t>Maiden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>
                <a:latin typeface="Stencil" pitchFamily="82" charset="0"/>
              </a:rPr>
              <a:t>Motorhead</a:t>
            </a:r>
            <a:endParaRPr lang="en-US" sz="2000" dirty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Def </a:t>
            </a:r>
            <a:r>
              <a:rPr lang="en-US" sz="2000" dirty="0" err="1" smtClean="0">
                <a:latin typeface="Stencil" pitchFamily="82" charset="0"/>
              </a:rPr>
              <a:t>Leppard</a:t>
            </a:r>
            <a:endParaRPr lang="en-US" sz="2000" dirty="0" smtClean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Stencil" pitchFamily="82" charset="0"/>
              </a:rPr>
              <a:t> Quiet </a:t>
            </a:r>
            <a:r>
              <a:rPr lang="en-US" sz="2000" dirty="0">
                <a:latin typeface="Stencil" pitchFamily="82" charset="0"/>
              </a:rPr>
              <a:t>Riot</a:t>
            </a:r>
          </a:p>
        </p:txBody>
      </p:sp>
      <p:pic>
        <p:nvPicPr>
          <p:cNvPr id="27664" name="Picture 16" descr="sabba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057400"/>
            <a:ext cx="2628900" cy="17526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Stencil" pitchFamily="82" charset="0"/>
              </a:rPr>
              <a:t>A</a:t>
            </a:r>
            <a:r>
              <a:rPr lang="en-US" i="1" dirty="0">
                <a:latin typeface="Stencil" pitchFamily="82" charset="0"/>
              </a:rPr>
              <a:t> </a:t>
            </a:r>
            <a:r>
              <a:rPr lang="en-US" dirty="0">
                <a:latin typeface="Stencil" pitchFamily="82" charset="0"/>
              </a:rPr>
              <a:t>BRIEF HISTORY OF METAL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181600" y="2133600"/>
            <a:ext cx="3962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600" b="1">
              <a:latin typeface="Informal Roman" pitchFamily="66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486400" y="2438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7656" name="AutoShape 8" descr="swereparanoid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7658" name="AutoShape 10" descr="swereparanoid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27662" name="Picture 14" descr="Iron%20Maiden%20-%20Kill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819650"/>
            <a:ext cx="198120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381000"/>
            <a:ext cx="9144000" cy="6019800"/>
          </a:xfrm>
        </p:spPr>
        <p:txBody>
          <a:bodyPr/>
          <a:lstStyle/>
          <a:p>
            <a:r>
              <a:rPr lang="en-US" dirty="0">
                <a:latin typeface="Stencil" pitchFamily="82" charset="0"/>
              </a:rPr>
              <a:t>Early American metal:</a:t>
            </a:r>
          </a:p>
          <a:p>
            <a:pPr lvl="1"/>
            <a:r>
              <a:rPr lang="en-US" dirty="0">
                <a:latin typeface="Stencil" pitchFamily="82" charset="0"/>
              </a:rPr>
              <a:t>Motley </a:t>
            </a:r>
            <a:r>
              <a:rPr lang="en-US" dirty="0" err="1" smtClean="0">
                <a:latin typeface="Stencil" pitchFamily="82" charset="0"/>
              </a:rPr>
              <a:t>Crue</a:t>
            </a:r>
            <a:endParaRPr lang="en-US" dirty="0" smtClean="0">
              <a:latin typeface="Stencil" pitchFamily="82" charset="0"/>
            </a:endParaRPr>
          </a:p>
          <a:p>
            <a:pPr lvl="1"/>
            <a:r>
              <a:rPr lang="en-US" dirty="0" smtClean="0">
                <a:latin typeface="Stencil" pitchFamily="82" charset="0"/>
              </a:rPr>
              <a:t>Twisted </a:t>
            </a:r>
            <a:r>
              <a:rPr lang="en-US" dirty="0">
                <a:latin typeface="Stencil" pitchFamily="82" charset="0"/>
              </a:rPr>
              <a:t>Sister</a:t>
            </a:r>
          </a:p>
          <a:p>
            <a:r>
              <a:rPr lang="en-US" dirty="0">
                <a:latin typeface="Stencil" pitchFamily="82" charset="0"/>
              </a:rPr>
              <a:t>Bands considered “classic metal</a:t>
            </a:r>
            <a:r>
              <a:rPr lang="en-US" dirty="0" smtClean="0">
                <a:latin typeface="Stencil" pitchFamily="82" charset="0"/>
              </a:rPr>
              <a:t>:</a:t>
            </a:r>
          </a:p>
          <a:p>
            <a:pPr lvl="1"/>
            <a:r>
              <a:rPr lang="en-US" dirty="0" smtClean="0">
                <a:latin typeface="Stencil" pitchFamily="82" charset="0"/>
              </a:rPr>
              <a:t> AC/DC </a:t>
            </a:r>
            <a:endParaRPr lang="en-US" dirty="0" smtClean="0">
              <a:latin typeface="Stencil" pitchFamily="82" charset="0"/>
            </a:endParaRPr>
          </a:p>
          <a:p>
            <a:pPr lvl="1"/>
            <a:r>
              <a:rPr lang="en-US" dirty="0" smtClean="0">
                <a:latin typeface="Stencil" pitchFamily="82" charset="0"/>
              </a:rPr>
              <a:t>Judas </a:t>
            </a:r>
            <a:r>
              <a:rPr lang="en-US" dirty="0">
                <a:latin typeface="Stencil" pitchFamily="82" charset="0"/>
              </a:rPr>
              <a:t>Priest</a:t>
            </a:r>
          </a:p>
          <a:p>
            <a:pPr lvl="1"/>
            <a:r>
              <a:rPr lang="en-US" dirty="0">
                <a:latin typeface="Stencil" pitchFamily="82" charset="0"/>
              </a:rPr>
              <a:t>Black Sabbath </a:t>
            </a:r>
            <a:endParaRPr lang="en-US" dirty="0" smtClean="0">
              <a:latin typeface="Stencil" pitchFamily="82" charset="0"/>
            </a:endParaRPr>
          </a:p>
          <a:p>
            <a:pPr lvl="1"/>
            <a:r>
              <a:rPr lang="en-US" dirty="0" smtClean="0">
                <a:latin typeface="Stencil" pitchFamily="82" charset="0"/>
              </a:rPr>
              <a:t>Scorpions</a:t>
            </a:r>
            <a:endParaRPr lang="en-US" dirty="0">
              <a:latin typeface="Stencil" pitchFamily="82" charset="0"/>
            </a:endParaRPr>
          </a:p>
          <a:p>
            <a:pPr lvl="1"/>
            <a:r>
              <a:rPr lang="en-US" dirty="0">
                <a:latin typeface="Stencil" pitchFamily="82" charset="0"/>
              </a:rPr>
              <a:t>Iron </a:t>
            </a:r>
            <a:r>
              <a:rPr lang="en-US" dirty="0" smtClean="0">
                <a:latin typeface="Stencil" pitchFamily="82" charset="0"/>
              </a:rPr>
              <a:t>Maiden</a:t>
            </a:r>
          </a:p>
          <a:p>
            <a:pPr lvl="1"/>
            <a:r>
              <a:rPr lang="en-US" dirty="0" smtClean="0">
                <a:latin typeface="Stencil" pitchFamily="82" charset="0"/>
              </a:rPr>
              <a:t>Def </a:t>
            </a:r>
            <a:r>
              <a:rPr lang="en-US" dirty="0" err="1">
                <a:latin typeface="Stencil" pitchFamily="82" charset="0"/>
              </a:rPr>
              <a:t>Leppard</a:t>
            </a:r>
            <a:endParaRPr lang="en-US" dirty="0">
              <a:latin typeface="Stencil" pitchFamily="82" charset="0"/>
            </a:endParaRPr>
          </a:p>
        </p:txBody>
      </p:sp>
      <p:pic>
        <p:nvPicPr>
          <p:cNvPr id="4106" name="Picture 10" descr="BLACK-SABBATH-AUTOGRAPHED-POSTER_162__2547_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8175" y="3886200"/>
            <a:ext cx="2155825" cy="2971800"/>
          </a:xfrm>
          <a:prstGeom prst="rect">
            <a:avLst/>
          </a:prstGeom>
          <a:noFill/>
        </p:spPr>
      </p:pic>
      <p:pic>
        <p:nvPicPr>
          <p:cNvPr id="3074" name="Picture 2" descr="http://www.kickseat.com/storage/strangeland.jpg?__SQUARESPACE_CACHEVERSION=12941914327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86400" y="0"/>
            <a:ext cx="3657600" cy="194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dirty="0">
                <a:latin typeface="Stencil" pitchFamily="82" charset="0"/>
              </a:rPr>
              <a:t>Divisions of Metal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9144000" cy="5334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Power metal </a:t>
            </a:r>
            <a:r>
              <a:rPr lang="en-US" sz="2300" dirty="0" smtClean="0">
                <a:latin typeface="Franklin Gothic Medium" pitchFamily="34" charset="0"/>
              </a:rPr>
              <a:t>(a mixture of metal and speed metal)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Dragonforce</a:t>
            </a:r>
            <a:r>
              <a:rPr lang="en-US" sz="2300" dirty="0">
                <a:latin typeface="Franklin Gothic Medium" pitchFamily="34" charset="0"/>
              </a:rPr>
              <a:t>, Steel </a:t>
            </a:r>
            <a:r>
              <a:rPr lang="en-US" sz="2300" dirty="0" smtClean="0">
                <a:latin typeface="Franklin Gothic Medium" pitchFamily="34" charset="0"/>
              </a:rPr>
              <a:t>Dragon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Black </a:t>
            </a:r>
            <a:r>
              <a:rPr lang="en-US" sz="2300" dirty="0" smtClean="0">
                <a:latin typeface="Franklin Gothic Medium" pitchFamily="34" charset="0"/>
              </a:rPr>
              <a:t>metal (a mixture of speed metal and thrash metal)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Slayer, Venom, Morbid Angel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Thrash </a:t>
            </a:r>
            <a:r>
              <a:rPr lang="en-US" sz="2300" dirty="0" smtClean="0">
                <a:latin typeface="Franklin Gothic Medium" pitchFamily="34" charset="0"/>
              </a:rPr>
              <a:t>metal (a mixture of speed metal and hardcore punk)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Megadeth</a:t>
            </a:r>
            <a:r>
              <a:rPr lang="en-US" sz="2300" dirty="0" smtClean="0">
                <a:latin typeface="Franklin Gothic Medium" pitchFamily="34" charset="0"/>
              </a:rPr>
              <a:t>, Death Angel, </a:t>
            </a:r>
            <a:r>
              <a:rPr lang="en-US" sz="2300" dirty="0" smtClean="0">
                <a:latin typeface="Franklin Gothic Medium" pitchFamily="34" charset="0"/>
              </a:rPr>
              <a:t>Testament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Glam metal (a mixture of glam rock, heavy metal, hard rock, punk rock, rock and roll, and pop rock)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Cinderella, Guns </a:t>
            </a:r>
            <a:r>
              <a:rPr lang="en-US" sz="2300" dirty="0">
                <a:latin typeface="Franklin Gothic Medium" pitchFamily="34" charset="0"/>
              </a:rPr>
              <a:t>N’ Roses</a:t>
            </a:r>
            <a:r>
              <a:rPr lang="en-US" sz="2300" dirty="0" smtClean="0">
                <a:latin typeface="Franklin Gothic Medium" pitchFamily="34" charset="0"/>
              </a:rPr>
              <a:t>, WASP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Metalcore</a:t>
            </a:r>
            <a:r>
              <a:rPr lang="en-US" sz="2300" dirty="0" smtClean="0">
                <a:latin typeface="Franklin Gothic Medium" pitchFamily="34" charset="0"/>
              </a:rPr>
              <a:t> (a mixture of hardcore punk, heavy metal, thrash metal)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Napalm </a:t>
            </a:r>
            <a:r>
              <a:rPr lang="en-US" sz="2300" dirty="0">
                <a:latin typeface="Franklin Gothic Medium" pitchFamily="34" charset="0"/>
              </a:rPr>
              <a:t>Death, Bolt </a:t>
            </a:r>
            <a:r>
              <a:rPr lang="en-US" sz="2300" dirty="0" smtClean="0">
                <a:latin typeface="Franklin Gothic Medium" pitchFamily="34" charset="0"/>
              </a:rPr>
              <a:t>Thrower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Funk metal </a:t>
            </a:r>
            <a:r>
              <a:rPr lang="en-US" sz="2300" dirty="0" smtClean="0">
                <a:latin typeface="Franklin Gothic Medium" pitchFamily="34" charset="0"/>
              </a:rPr>
              <a:t>(a mixture of funk, funk rock, and heavy metal)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Red </a:t>
            </a:r>
            <a:r>
              <a:rPr lang="en-US" sz="2300" dirty="0">
                <a:latin typeface="Franklin Gothic Medium" pitchFamily="34" charset="0"/>
              </a:rPr>
              <a:t>Hot Chili </a:t>
            </a:r>
            <a:r>
              <a:rPr lang="en-US" sz="2300" dirty="0" smtClean="0">
                <a:latin typeface="Franklin Gothic Medium" pitchFamily="34" charset="0"/>
              </a:rPr>
              <a:t>Peppers</a:t>
            </a:r>
            <a:r>
              <a:rPr lang="en-US" sz="2300" dirty="0" smtClean="0">
                <a:latin typeface="Franklin Gothic Medium" pitchFamily="34" charset="0"/>
              </a:rPr>
              <a:t>, Fishbone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Alternative </a:t>
            </a:r>
            <a:r>
              <a:rPr lang="en-US" sz="2300" dirty="0" smtClean="0">
                <a:latin typeface="Franklin Gothic Medium" pitchFamily="34" charset="0"/>
              </a:rPr>
              <a:t>metal (a mixture of alternative rock, and heavy metal)</a:t>
            </a:r>
            <a:endParaRPr lang="en-US" sz="2300" dirty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Jane’s Addiction</a:t>
            </a:r>
            <a:r>
              <a:rPr lang="en-US" sz="2300" dirty="0" smtClean="0">
                <a:latin typeface="Franklin Gothic Medium" pitchFamily="34" charset="0"/>
              </a:rPr>
              <a:t>, </a:t>
            </a:r>
            <a:r>
              <a:rPr lang="en-US" sz="2300" dirty="0" err="1" smtClean="0">
                <a:latin typeface="Franklin Gothic Medium" pitchFamily="34" charset="0"/>
              </a:rPr>
              <a:t>Soundgarden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Death </a:t>
            </a:r>
            <a:r>
              <a:rPr lang="en-US" sz="2300" dirty="0" smtClean="0">
                <a:latin typeface="Franklin Gothic Medium" pitchFamily="34" charset="0"/>
              </a:rPr>
              <a:t>metal (a mixture of thrash metal, and early black metal)</a:t>
            </a:r>
            <a:endParaRPr lang="en-US" sz="23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Cannibal Corpse, </a:t>
            </a:r>
            <a:r>
              <a:rPr lang="en-US" sz="2300" dirty="0" err="1" smtClean="0">
                <a:latin typeface="Franklin Gothic Medium" pitchFamily="34" charset="0"/>
              </a:rPr>
              <a:t>Sepultura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Stencil" pitchFamily="82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Stencil" pitchFamily="82" charset="0"/>
            </a:endParaRPr>
          </a:p>
        </p:txBody>
      </p:sp>
      <p:pic>
        <p:nvPicPr>
          <p:cNvPr id="25605" name="Picture 5" descr="Dragonfor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18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9144000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100" dirty="0">
                <a:latin typeface="Stencil" pitchFamily="82" charset="0"/>
              </a:rPr>
              <a:t> </a:t>
            </a:r>
            <a:r>
              <a:rPr lang="en-US" sz="2100" dirty="0">
                <a:latin typeface="Franklin Gothic Medium" pitchFamily="34" charset="0"/>
              </a:rPr>
              <a:t>Avant-garde </a:t>
            </a:r>
            <a:r>
              <a:rPr lang="en-US" sz="2100" dirty="0" smtClean="0">
                <a:latin typeface="Franklin Gothic Medium" pitchFamily="34" charset="0"/>
              </a:rPr>
              <a:t>metal (a mixture of avant-garde and heavy metal)</a:t>
            </a:r>
            <a:endParaRPr lang="en-US" sz="21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100" dirty="0" err="1" smtClean="0">
                <a:latin typeface="Franklin Gothic Medium" pitchFamily="34" charset="0"/>
              </a:rPr>
              <a:t>Arcturus</a:t>
            </a:r>
            <a:r>
              <a:rPr lang="en-US" sz="2100" dirty="0" smtClean="0">
                <a:latin typeface="Franklin Gothic Medium" pitchFamily="34" charset="0"/>
              </a:rPr>
              <a:t>, Pan-thy-</a:t>
            </a:r>
            <a:r>
              <a:rPr lang="en-US" sz="2100" dirty="0" err="1" smtClean="0">
                <a:latin typeface="Franklin Gothic Medium" pitchFamily="34" charset="0"/>
              </a:rPr>
              <a:t>monium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Scandinavian Black </a:t>
            </a:r>
            <a:r>
              <a:rPr lang="en-US" sz="2100" dirty="0" smtClean="0">
                <a:latin typeface="Franklin Gothic Medium" pitchFamily="34" charset="0"/>
              </a:rPr>
              <a:t>metal </a:t>
            </a:r>
            <a:r>
              <a:rPr lang="en-US" sz="2100" dirty="0" smtClean="0">
                <a:latin typeface="Franklin Gothic Medium" pitchFamily="34" charset="0"/>
              </a:rPr>
              <a:t>(a mixture of death </a:t>
            </a:r>
            <a:r>
              <a:rPr lang="en-US" sz="2100" dirty="0" smtClean="0">
                <a:latin typeface="Franklin Gothic Medium" pitchFamily="34" charset="0"/>
              </a:rPr>
              <a:t>metal, thrash metal, D-beat, </a:t>
            </a:r>
            <a:r>
              <a:rPr lang="en-US" sz="2100" dirty="0" smtClean="0">
                <a:latin typeface="Franklin Gothic Medium" pitchFamily="34" charset="0"/>
              </a:rPr>
              <a:t>and punk rock)</a:t>
            </a:r>
            <a:endParaRPr lang="en-US" sz="21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Immortal, Emperor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Doom metal </a:t>
            </a:r>
            <a:r>
              <a:rPr lang="en-US" sz="2100" dirty="0" smtClean="0">
                <a:latin typeface="Franklin Gothic Medium" pitchFamily="34" charset="0"/>
              </a:rPr>
              <a:t>(originates from heavy metal, uses slower tempos, low-tuned guitars, and a much “thicker” sound)</a:t>
            </a:r>
            <a:endParaRPr lang="en-US" sz="21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Pentagram, The Obsessed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Nu </a:t>
            </a:r>
            <a:r>
              <a:rPr lang="en-US" sz="2100" dirty="0" smtClean="0">
                <a:latin typeface="Franklin Gothic Medium" pitchFamily="34" charset="0"/>
              </a:rPr>
              <a:t>metal (</a:t>
            </a:r>
            <a:r>
              <a:rPr lang="en-US" sz="2100" dirty="0" smtClean="0">
                <a:latin typeface="Franklin Gothic Medium" pitchFamily="34" charset="0"/>
              </a:rPr>
              <a:t>a mixture of Alternative metal, rap metal, grunge, funk metal, heavy metal, hip </a:t>
            </a:r>
            <a:r>
              <a:rPr lang="en-US" sz="2100" dirty="0" smtClean="0">
                <a:latin typeface="Franklin Gothic Medium" pitchFamily="34" charset="0"/>
              </a:rPr>
              <a:t>hop)</a:t>
            </a:r>
            <a:endParaRPr lang="en-US" sz="21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Slipknot</a:t>
            </a:r>
            <a:r>
              <a:rPr lang="en-US" sz="2100" dirty="0">
                <a:latin typeface="Franklin Gothic Medium" pitchFamily="34" charset="0"/>
              </a:rPr>
              <a:t>, </a:t>
            </a:r>
            <a:r>
              <a:rPr lang="en-US" sz="2100" dirty="0" err="1" smtClean="0">
                <a:latin typeface="Franklin Gothic Medium" pitchFamily="34" charset="0"/>
              </a:rPr>
              <a:t>Korn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Metallic </a:t>
            </a:r>
            <a:r>
              <a:rPr lang="en-US" sz="2100" dirty="0" smtClean="0">
                <a:latin typeface="Franklin Gothic Medium" pitchFamily="34" charset="0"/>
              </a:rPr>
              <a:t>Techno (AKA industrial metal, a mixture of thrash metal, heavy metal, and electro-industrial music)</a:t>
            </a:r>
            <a:endParaRPr lang="en-US" sz="2100" dirty="0" smtClean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100" dirty="0" err="1" smtClean="0">
                <a:latin typeface="Franklin Gothic Medium" pitchFamily="34" charset="0"/>
              </a:rPr>
              <a:t>Godflesh</a:t>
            </a:r>
            <a:r>
              <a:rPr lang="en-US" sz="2100" dirty="0" smtClean="0">
                <a:latin typeface="Franklin Gothic Medium" pitchFamily="34" charset="0"/>
              </a:rPr>
              <a:t>, Atari </a:t>
            </a:r>
            <a:r>
              <a:rPr lang="en-US" sz="2100" dirty="0">
                <a:latin typeface="Franklin Gothic Medium" pitchFamily="34" charset="0"/>
              </a:rPr>
              <a:t>Teenage </a:t>
            </a:r>
            <a:r>
              <a:rPr lang="en-US" sz="2100" dirty="0" smtClean="0">
                <a:latin typeface="Franklin Gothic Medium" pitchFamily="34" charset="0"/>
              </a:rPr>
              <a:t>Riot</a:t>
            </a:r>
            <a:endParaRPr lang="en-US" sz="2100" dirty="0">
              <a:latin typeface="Franklin Gothic Medium" pitchFamily="34" charset="0"/>
            </a:endParaRPr>
          </a:p>
        </p:txBody>
      </p:sp>
      <p:sp>
        <p:nvSpPr>
          <p:cNvPr id="6150" name="AutoShape 6" descr="2006_now_diabolical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2" name="AutoShape 8" descr="2006_now_diabolical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4" name="AutoShape 10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6" name="AutoShape 12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6158" name="Picture 14" descr="eV6569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9263" y="4038600"/>
            <a:ext cx="2344737" cy="2819400"/>
          </a:xfrm>
          <a:prstGeom prst="rect">
            <a:avLst/>
          </a:prstGeom>
          <a:noFill/>
        </p:spPr>
      </p:pic>
      <p:sp>
        <p:nvSpPr>
          <p:cNvPr id="6160" name="AutoShape 16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28" name="Picture 4" descr="http://i305.photobucket.com/albums/nn234/DANIEL_420_2008/SLIPknot-Cartoon-Pu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114801"/>
            <a:ext cx="2626613" cy="2743199"/>
          </a:xfrm>
          <a:prstGeom prst="rect">
            <a:avLst/>
          </a:prstGeom>
          <a:noFill/>
        </p:spPr>
      </p:pic>
      <p:pic>
        <p:nvPicPr>
          <p:cNvPr id="1030" name="Picture 6" descr="http://www.musicreview.co.za/wp-content/uploads/2010/12/King-Diamon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95799"/>
            <a:ext cx="4191000" cy="2345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en/6/66/Genealogy_of_Heavy_met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-182943"/>
            <a:ext cx="5410200" cy="7304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82</TotalTime>
  <Words>348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Metal</vt:lpstr>
      <vt:lpstr>A BRIEF HISTORY OF METAL</vt:lpstr>
      <vt:lpstr>Slide 3</vt:lpstr>
      <vt:lpstr>Divisions of Metal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</dc:title>
  <dc:creator>scaamano</dc:creator>
  <cp:lastModifiedBy>scaamano</cp:lastModifiedBy>
  <cp:revision>17</cp:revision>
  <dcterms:created xsi:type="dcterms:W3CDTF">2011-05-31T13:10:18Z</dcterms:created>
  <dcterms:modified xsi:type="dcterms:W3CDTF">2011-06-02T13:21:40Z</dcterms:modified>
</cp:coreProperties>
</file>